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594FF"/>
    <a:srgbClr val="CC66FF"/>
    <a:srgbClr val="6FE78C"/>
    <a:srgbClr val="CCFF99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020ECC-95E6-4B8D-809F-0102DC78CFC9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sl-SI" sz="2700" dirty="0" smtClean="0"/>
            <a:t>        </a:t>
          </a:r>
          <a:r>
            <a:rPr lang="sl-SI" sz="2400" b="1" dirty="0" smtClean="0">
              <a:solidFill>
                <a:srgbClr val="7030A0"/>
              </a:solidFill>
            </a:rPr>
            <a:t>OBČINA IVANČNA GORICA</a:t>
          </a:r>
          <a:endParaRPr lang="sl-SI" sz="2400" b="1" dirty="0">
            <a:solidFill>
              <a:srgbClr val="7030A0"/>
            </a:solidFill>
          </a:endParaRPr>
        </a:p>
      </dgm:t>
    </dgm:pt>
    <dgm:pt modelId="{002390E0-F2DA-4092-87BA-E3C6DF9182D1}" type="parTrans" cxnId="{7C75CB00-8504-44AF-A12C-8644AF0D6BF2}">
      <dgm:prSet/>
      <dgm:spPr/>
      <dgm:t>
        <a:bodyPr/>
        <a:lstStyle/>
        <a:p>
          <a:endParaRPr lang="sl-SI"/>
        </a:p>
      </dgm:t>
    </dgm:pt>
    <dgm:pt modelId="{91386668-F46F-4D78-AF75-ADD74AEA47CC}" type="sibTrans" cxnId="{7C75CB00-8504-44AF-A12C-8644AF0D6BF2}">
      <dgm:prSet/>
      <dgm:spPr/>
      <dgm:t>
        <a:bodyPr/>
        <a:lstStyle/>
        <a:p>
          <a:endParaRPr lang="sl-SI"/>
        </a:p>
      </dgm:t>
    </dgm:pt>
    <dgm:pt modelId="{BD94D5D6-617B-439D-965C-AD177E5E71F2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sl-SI" sz="2700" dirty="0" smtClean="0"/>
            <a:t>        </a:t>
          </a:r>
          <a:r>
            <a:rPr lang="sl-SI" sz="2400" b="1" dirty="0" smtClean="0">
              <a:solidFill>
                <a:srgbClr val="7030A0"/>
              </a:solidFill>
            </a:rPr>
            <a:t>PRESEŽEK LETA </a:t>
          </a:r>
          <a:r>
            <a:rPr lang="sl-SI" sz="2400" b="1" dirty="0" smtClean="0">
              <a:solidFill>
                <a:srgbClr val="7030A0"/>
              </a:solidFill>
            </a:rPr>
            <a:t>2009</a:t>
          </a:r>
          <a:endParaRPr lang="sl-SI" sz="2400" b="1" dirty="0">
            <a:solidFill>
              <a:srgbClr val="7030A0"/>
            </a:solidFill>
          </a:endParaRPr>
        </a:p>
      </dgm:t>
    </dgm:pt>
    <dgm:pt modelId="{D5C73BDA-F266-404D-BB94-67B9040DDD5B}" type="parTrans" cxnId="{A7499A06-5AEC-4924-9014-550D036BD72D}">
      <dgm:prSet/>
      <dgm:spPr/>
      <dgm:t>
        <a:bodyPr/>
        <a:lstStyle/>
        <a:p>
          <a:endParaRPr lang="sl-SI"/>
        </a:p>
      </dgm:t>
    </dgm:pt>
    <dgm:pt modelId="{29B689A2-84FB-4AAB-922F-DB612B764A44}" type="sibTrans" cxnId="{A7499A06-5AEC-4924-9014-550D036BD72D}">
      <dgm:prSet/>
      <dgm:spPr/>
      <dgm:t>
        <a:bodyPr/>
        <a:lstStyle/>
        <a:p>
          <a:endParaRPr lang="sl-SI"/>
        </a:p>
      </dgm:t>
    </dgm:pt>
    <dgm:pt modelId="{8F21FEDC-104C-4D71-A843-69BEB89065FC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sl-SI" sz="1800" dirty="0" smtClean="0"/>
            <a:t>   oprema:  </a:t>
          </a:r>
          <a:r>
            <a:rPr lang="sl-SI" sz="1800" dirty="0" smtClean="0"/>
            <a:t>11.280,13</a:t>
          </a:r>
          <a:endParaRPr lang="sl-SI" sz="1800" dirty="0"/>
        </a:p>
      </dgm:t>
    </dgm:pt>
    <dgm:pt modelId="{696945B8-272A-4F87-AFAE-54B1850C218A}" type="parTrans" cxnId="{648614B5-73E7-4AED-8458-14518FA9DA27}">
      <dgm:prSet/>
      <dgm:spPr/>
      <dgm:t>
        <a:bodyPr/>
        <a:lstStyle/>
        <a:p>
          <a:endParaRPr lang="sl-SI"/>
        </a:p>
      </dgm:t>
    </dgm:pt>
    <dgm:pt modelId="{10348133-BA09-4288-8843-332DEB9369DF}" type="sibTrans" cxnId="{648614B5-73E7-4AED-8458-14518FA9DA27}">
      <dgm:prSet/>
      <dgm:spPr/>
      <dgm:t>
        <a:bodyPr/>
        <a:lstStyle/>
        <a:p>
          <a:endParaRPr lang="sl-SI"/>
        </a:p>
      </dgm:t>
    </dgm:pt>
    <dgm:pt modelId="{8550E2AF-D12A-48A9-8BFF-0CF4634C2EBF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sl-SI" sz="2700" dirty="0" smtClean="0"/>
            <a:t>        </a:t>
          </a:r>
          <a:r>
            <a:rPr lang="sl-SI" sz="2700" dirty="0" smtClean="0"/>
            <a:t> </a:t>
          </a:r>
          <a:r>
            <a:rPr lang="sl-SI" sz="2400" b="1" dirty="0" smtClean="0">
              <a:solidFill>
                <a:srgbClr val="7030A0"/>
              </a:solidFill>
            </a:rPr>
            <a:t>MINISTRSTVO </a:t>
          </a:r>
          <a:r>
            <a:rPr lang="sl-SI" sz="2400" b="1" dirty="0" smtClean="0">
              <a:solidFill>
                <a:srgbClr val="7030A0"/>
              </a:solidFill>
            </a:rPr>
            <a:t>ZA ŠOLSTVO </a:t>
          </a:r>
          <a:r>
            <a:rPr lang="sl-SI" sz="2400" b="1" dirty="0" smtClean="0">
              <a:solidFill>
                <a:srgbClr val="7030A0"/>
              </a:solidFill>
            </a:rPr>
            <a:t>               		IN ŠPORT</a:t>
          </a:r>
        </a:p>
        <a:p>
          <a:pPr algn="l"/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A9F18EA4-F013-4F07-88D5-F3623FD00334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sl-SI" sz="1800" dirty="0" smtClean="0"/>
            <a:t>    </a:t>
          </a:r>
          <a:r>
            <a:rPr lang="sl-SI" sz="1800" baseline="0" dirty="0" smtClean="0"/>
            <a:t>Sredstva za nadomestitev iztrošene opreme:  </a:t>
          </a:r>
          <a:r>
            <a:rPr lang="sl-SI" sz="1800" baseline="0" dirty="0" smtClean="0"/>
            <a:t>15.072,00 </a:t>
          </a:r>
          <a:r>
            <a:rPr lang="sl-SI" sz="1800" baseline="0" dirty="0" smtClean="0"/>
            <a:t>€</a:t>
          </a:r>
          <a:endParaRPr lang="sl-SI" sz="1800" baseline="0" dirty="0"/>
        </a:p>
      </dgm:t>
    </dgm:pt>
    <dgm:pt modelId="{59EBD5B4-A265-4B93-AB81-0E3593E7C8BD}" type="sibTrans" cxnId="{D032828A-8546-4AF8-9A96-6E5750905414}">
      <dgm:prSet/>
      <dgm:spPr/>
      <dgm:t>
        <a:bodyPr/>
        <a:lstStyle/>
        <a:p>
          <a:endParaRPr lang="sl-SI"/>
        </a:p>
      </dgm:t>
    </dgm:pt>
    <dgm:pt modelId="{64EB21E6-15EB-44D2-B5A8-F5623F7CDD75}" type="parTrans" cxnId="{D032828A-8546-4AF8-9A96-6E5750905414}">
      <dgm:prSet/>
      <dgm:spPr/>
      <dgm:t>
        <a:bodyPr/>
        <a:lstStyle/>
        <a:p>
          <a:endParaRPr lang="sl-SI"/>
        </a:p>
      </dgm:t>
    </dgm:pt>
    <dgm:pt modelId="{887921D8-9564-414A-8BCA-F64C223F855B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l"/>
          <a:endParaRPr lang="sl-SI" sz="1800" dirty="0"/>
        </a:p>
      </dgm:t>
    </dgm:pt>
    <dgm:pt modelId="{8B368E92-6088-4F91-AACC-95DBE760904F}" type="parTrans" cxnId="{3B9968A7-FAC3-4564-A1EC-03EC82300AB4}">
      <dgm:prSet/>
      <dgm:spPr/>
      <dgm:t>
        <a:bodyPr/>
        <a:lstStyle/>
        <a:p>
          <a:endParaRPr lang="sl-SI"/>
        </a:p>
      </dgm:t>
    </dgm:pt>
    <dgm:pt modelId="{C2EFB399-A37A-460E-862B-95F029C9655C}" type="sibTrans" cxnId="{3B9968A7-FAC3-4564-A1EC-03EC82300AB4}">
      <dgm:prSet/>
      <dgm:spPr/>
      <dgm:t>
        <a:bodyPr/>
        <a:lstStyle/>
        <a:p>
          <a:endParaRPr lang="sl-SI"/>
        </a:p>
      </dgm:t>
    </dgm:pt>
    <dgm:pt modelId="{7F6C624D-DA8E-4515-9A21-33DC10F60504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l"/>
          <a:r>
            <a:rPr lang="sl-SI" dirty="0" smtClean="0"/>
            <a:t>Sofinanciranje MŠŠ za računalnike  (javni razpis) in</a:t>
          </a:r>
        </a:p>
        <a:p>
          <a:pPr algn="l"/>
          <a:r>
            <a:rPr lang="sl-SI" dirty="0" smtClean="0"/>
            <a:t>računalniški program  5.002,02 €</a:t>
          </a:r>
          <a:endParaRPr lang="sl-SI" sz="1800" dirty="0"/>
        </a:p>
      </dgm:t>
    </dgm:pt>
    <dgm:pt modelId="{0C8D8053-4772-4155-890C-200ECA669DEB}" type="parTrans" cxnId="{8CB703BE-0D75-4C30-8C9E-811E8DFB2992}">
      <dgm:prSet/>
      <dgm:spPr/>
      <dgm:t>
        <a:bodyPr/>
        <a:lstStyle/>
        <a:p>
          <a:endParaRPr lang="sl-SI"/>
        </a:p>
      </dgm:t>
    </dgm:pt>
    <dgm:pt modelId="{DCF31E46-DEF3-49CF-AC4F-39757C2F0292}" type="sibTrans" cxnId="{8CB703BE-0D75-4C30-8C9E-811E8DFB2992}">
      <dgm:prSet/>
      <dgm:spPr/>
      <dgm:t>
        <a:bodyPr/>
        <a:lstStyle/>
        <a:p>
          <a:endParaRPr lang="sl-SI"/>
        </a:p>
      </dgm:t>
    </dgm:pt>
    <dgm:pt modelId="{613B17D7-754C-4E09-A45F-8A6105712360}">
      <dgm:prSet phldrT="[besedilo]" custT="1"/>
      <dgm:spPr>
        <a:solidFill>
          <a:srgbClr val="CC66F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l"/>
          <a:r>
            <a:rPr lang="sl-SI" sz="1800" dirty="0" smtClean="0"/>
            <a:t>  Sredstva MŠŠ:  9.670,88 €</a:t>
          </a:r>
          <a:endParaRPr lang="sl-SI" sz="1800" dirty="0"/>
        </a:p>
      </dgm:t>
    </dgm:pt>
    <dgm:pt modelId="{50943602-D781-49F6-A69E-186183BE33F5}" type="sibTrans" cxnId="{F9A002FC-2743-49A7-9492-365596BE87E1}">
      <dgm:prSet/>
      <dgm:spPr/>
      <dgm:t>
        <a:bodyPr/>
        <a:lstStyle/>
        <a:p>
          <a:endParaRPr lang="sl-SI"/>
        </a:p>
      </dgm:t>
    </dgm:pt>
    <dgm:pt modelId="{85DEFD76-585B-48B6-9FCA-6CDCC74C8EDF}" type="parTrans" cxnId="{F9A002FC-2743-49A7-9492-365596BE87E1}">
      <dgm:prSet/>
      <dgm:spPr/>
      <dgm:t>
        <a:bodyPr/>
        <a:lstStyle/>
        <a:p>
          <a:endParaRPr lang="sl-SI"/>
        </a:p>
      </dgm:t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991467F6-4188-4248-874E-013B63BA026E}" type="pres">
      <dgm:prSet presAssocID="{8550E2AF-D12A-48A9-8BFF-0CF4634C2EBF}" presName="comp" presStyleCnt="0"/>
      <dgm:spPr/>
    </dgm:pt>
    <dgm:pt modelId="{4838C350-6654-4EDD-BB30-6F1C594687F9}" type="pres">
      <dgm:prSet presAssocID="{8550E2AF-D12A-48A9-8BFF-0CF4634C2EBF}" presName="box" presStyleLbl="node1" presStyleIdx="0" presStyleCnt="3" custScaleX="92686" custScaleY="111716" custLinFactNeighborX="-3208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3" custFlipVert="1" custScaleX="122188" custScaleY="52909" custLinFactNeighborX="18029" custLinFactNeighborY="-3549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6F6A1F-A1CE-45F8-81B8-13D23C795E1E}" type="pres">
      <dgm:prSet presAssocID="{8550E2AF-D12A-48A9-8BFF-0CF4634C2EB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247708D-38AC-41E0-AF76-3E2AE6D05384}" type="pres">
      <dgm:prSet presAssocID="{AEEDCF9A-6CF1-42BA-8AB1-A152AC36A592}" presName="spacer" presStyleCnt="0"/>
      <dgm:spPr/>
    </dgm:pt>
    <dgm:pt modelId="{235404EA-1860-4CBF-8D9A-7FAF63A466C9}" type="pres">
      <dgm:prSet presAssocID="{B9020ECC-95E6-4B8D-809F-0102DC78CFC9}" presName="comp" presStyleCnt="0"/>
      <dgm:spPr/>
    </dgm:pt>
    <dgm:pt modelId="{1E3A355B-8736-4449-AAE2-A51FBA4A9775}" type="pres">
      <dgm:prSet presAssocID="{B9020ECC-95E6-4B8D-809F-0102DC78CFC9}" presName="box" presStyleLbl="node1" presStyleIdx="1" presStyleCnt="3" custScaleX="92460" custScaleY="43240" custLinFactNeighborX="-1883" custLinFactNeighborY="-2714"/>
      <dgm:spPr/>
      <dgm:t>
        <a:bodyPr/>
        <a:lstStyle/>
        <a:p>
          <a:endParaRPr lang="sl-SI"/>
        </a:p>
      </dgm:t>
    </dgm:pt>
    <dgm:pt modelId="{24517785-7C0A-41A4-9C98-AE3A1FA8630C}" type="pres">
      <dgm:prSet presAssocID="{B9020ECC-95E6-4B8D-809F-0102DC78CFC9}" presName="img" presStyleLbl="fgImgPlace1" presStyleIdx="1" presStyleCnt="3" custScaleX="48015" custScaleY="43608" custLinFactNeighborX="2690" custLinFactNeighborY="-1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29F35AB-B9A6-421A-A88A-5DD3A4138F52}" type="pres">
      <dgm:prSet presAssocID="{B9020ECC-95E6-4B8D-809F-0102DC78CFC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A57C620-B41B-42C6-B5E4-3F21CD0E2297}" type="pres">
      <dgm:prSet presAssocID="{91386668-F46F-4D78-AF75-ADD74AEA47CC}" presName="spacer" presStyleCnt="0"/>
      <dgm:spPr/>
    </dgm:pt>
    <dgm:pt modelId="{62140216-6C0B-4ACD-BBBC-77E7002962B1}" type="pres">
      <dgm:prSet presAssocID="{BD94D5D6-617B-439D-965C-AD177E5E71F2}" presName="comp" presStyleCnt="0"/>
      <dgm:spPr/>
    </dgm:pt>
    <dgm:pt modelId="{3D3BE79E-5882-4E2D-8CB1-F275BB392E3F}" type="pres">
      <dgm:prSet presAssocID="{BD94D5D6-617B-439D-965C-AD177E5E71F2}" presName="box" presStyleLbl="node1" presStyleIdx="2" presStyleCnt="3" custScaleX="92453" custScaleY="42157" custLinFactNeighborX="-1887" custLinFactNeighborY="-3442"/>
      <dgm:spPr/>
      <dgm:t>
        <a:bodyPr/>
        <a:lstStyle/>
        <a:p>
          <a:endParaRPr lang="sl-SI"/>
        </a:p>
      </dgm:t>
    </dgm:pt>
    <dgm:pt modelId="{29BBC8A3-28B7-46E8-963B-72BF0C9209A8}" type="pres">
      <dgm:prSet presAssocID="{BD94D5D6-617B-439D-965C-AD177E5E71F2}" presName="img" presStyleLbl="fgImgPlace1" presStyleIdx="2" presStyleCnt="3" custScaleX="45324" custScaleY="41446" custLinFactNeighborX="-8476" custLinFactNeighborY="-174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4B01406-54FF-44D3-B1B6-DC01F7646385}" type="pres">
      <dgm:prSet presAssocID="{BD94D5D6-617B-439D-965C-AD177E5E71F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B2214A4C-C36B-43F4-B803-9125925FD122}" type="presOf" srcId="{613B17D7-754C-4E09-A45F-8A6105712360}" destId="{4838C350-6654-4EDD-BB30-6F1C594687F9}" srcOrd="0" destOrd="1" presId="urn:microsoft.com/office/officeart/2005/8/layout/vList4"/>
    <dgm:cxn modelId="{96D7B674-A75C-49DC-B387-A6F0EF4D5342}" type="presOf" srcId="{A9F18EA4-F013-4F07-88D5-F3623FD00334}" destId="{229F35AB-B9A6-421A-A88A-5DD3A4138F52}" srcOrd="1" destOrd="1" presId="urn:microsoft.com/office/officeart/2005/8/layout/vList4"/>
    <dgm:cxn modelId="{3B9968A7-FAC3-4564-A1EC-03EC82300AB4}" srcId="{8550E2AF-D12A-48A9-8BFF-0CF4634C2EBF}" destId="{887921D8-9564-414A-8BCA-F64C223F855B}" srcOrd="2" destOrd="0" parTransId="{8B368E92-6088-4F91-AACC-95DBE760904F}" sibTransId="{C2EFB399-A37A-460E-862B-95F029C9655C}"/>
    <dgm:cxn modelId="{8CB703BE-0D75-4C30-8C9E-811E8DFB2992}" srcId="{8550E2AF-D12A-48A9-8BFF-0CF4634C2EBF}" destId="{7F6C624D-DA8E-4515-9A21-33DC10F60504}" srcOrd="1" destOrd="0" parTransId="{0C8D8053-4772-4155-890C-200ECA669DEB}" sibTransId="{DCF31E46-DEF3-49CF-AC4F-39757C2F0292}"/>
    <dgm:cxn modelId="{CF04F530-CBBA-4EAF-8995-A7272A46F535}" type="presOf" srcId="{B9020ECC-95E6-4B8D-809F-0102DC78CFC9}" destId="{1E3A355B-8736-4449-AAE2-A51FBA4A9775}" srcOrd="0" destOrd="0" presId="urn:microsoft.com/office/officeart/2005/8/layout/vList4"/>
    <dgm:cxn modelId="{5A3339E8-DACB-477D-BDF2-11E56C7DF7DE}" type="presOf" srcId="{887921D8-9564-414A-8BCA-F64C223F855B}" destId="{5B6F6A1F-A1CE-45F8-81B8-13D23C795E1E}" srcOrd="1" destOrd="3" presId="urn:microsoft.com/office/officeart/2005/8/layout/vList4"/>
    <dgm:cxn modelId="{BF7E433A-F572-4E4B-9DDB-06B2A944DD7C}" type="presOf" srcId="{8550E2AF-D12A-48A9-8BFF-0CF4634C2EBF}" destId="{4838C350-6654-4EDD-BB30-6F1C594687F9}" srcOrd="0" destOrd="0" presId="urn:microsoft.com/office/officeart/2005/8/layout/vList4"/>
    <dgm:cxn modelId="{048947FB-1E39-4BA3-AEC1-8D58772700ED}" type="presOf" srcId="{887921D8-9564-414A-8BCA-F64C223F855B}" destId="{4838C350-6654-4EDD-BB30-6F1C594687F9}" srcOrd="0" destOrd="3" presId="urn:microsoft.com/office/officeart/2005/8/layout/vList4"/>
    <dgm:cxn modelId="{7C75CB00-8504-44AF-A12C-8644AF0D6BF2}" srcId="{85B993D5-0A3C-4122-B8AC-5F1214E8C457}" destId="{B9020ECC-95E6-4B8D-809F-0102DC78CFC9}" srcOrd="1" destOrd="0" parTransId="{002390E0-F2DA-4092-87BA-E3C6DF9182D1}" sibTransId="{91386668-F46F-4D78-AF75-ADD74AEA47CC}"/>
    <dgm:cxn modelId="{79CDFFAD-0CC6-43E0-9ACA-10B55F80152F}" type="presOf" srcId="{B9020ECC-95E6-4B8D-809F-0102DC78CFC9}" destId="{229F35AB-B9A6-421A-A88A-5DD3A4138F52}" srcOrd="1" destOrd="0" presId="urn:microsoft.com/office/officeart/2005/8/layout/vList4"/>
    <dgm:cxn modelId="{D032828A-8546-4AF8-9A96-6E5750905414}" srcId="{B9020ECC-95E6-4B8D-809F-0102DC78CFC9}" destId="{A9F18EA4-F013-4F07-88D5-F3623FD00334}" srcOrd="0" destOrd="0" parTransId="{64EB21E6-15EB-44D2-B5A8-F5623F7CDD75}" sibTransId="{59EBD5B4-A265-4B93-AB81-0E3593E7C8BD}"/>
    <dgm:cxn modelId="{A7499A06-5AEC-4924-9014-550D036BD72D}" srcId="{85B993D5-0A3C-4122-B8AC-5F1214E8C457}" destId="{BD94D5D6-617B-439D-965C-AD177E5E71F2}" srcOrd="2" destOrd="0" parTransId="{D5C73BDA-F266-404D-BB94-67B9040DDD5B}" sibTransId="{29B689A2-84FB-4AAB-922F-DB612B764A44}"/>
    <dgm:cxn modelId="{C9802CD6-CA6A-4B6D-AD3C-2DF05EE71261}" type="presOf" srcId="{613B17D7-754C-4E09-A45F-8A6105712360}" destId="{5B6F6A1F-A1CE-45F8-81B8-13D23C795E1E}" srcOrd="1" destOrd="1" presId="urn:microsoft.com/office/officeart/2005/8/layout/vList4"/>
    <dgm:cxn modelId="{9D243CEC-91F0-4CF6-ACEB-9576B14ED3EE}" type="presOf" srcId="{85B993D5-0A3C-4122-B8AC-5F1214E8C457}" destId="{3D35E9FE-95A9-466B-979B-CD6C1E11CFA3}" srcOrd="0" destOrd="0" presId="urn:microsoft.com/office/officeart/2005/8/layout/vList4"/>
    <dgm:cxn modelId="{89C0719A-2518-4EED-AE95-326ECCDC988C}" type="presOf" srcId="{BD94D5D6-617B-439D-965C-AD177E5E71F2}" destId="{3D3BE79E-5882-4E2D-8CB1-F275BB392E3F}" srcOrd="0" destOrd="0" presId="urn:microsoft.com/office/officeart/2005/8/layout/vList4"/>
    <dgm:cxn modelId="{BE2B4332-641F-4402-ADFE-B2F43755DA56}" type="presOf" srcId="{7F6C624D-DA8E-4515-9A21-33DC10F60504}" destId="{4838C350-6654-4EDD-BB30-6F1C594687F9}" srcOrd="0" destOrd="2" presId="urn:microsoft.com/office/officeart/2005/8/layout/vList4"/>
    <dgm:cxn modelId="{76D92E1E-108B-4D08-A74C-BAE2FE3FA968}" type="presOf" srcId="{A9F18EA4-F013-4F07-88D5-F3623FD00334}" destId="{1E3A355B-8736-4449-AAE2-A51FBA4A9775}" srcOrd="0" destOrd="1" presId="urn:microsoft.com/office/officeart/2005/8/layout/vList4"/>
    <dgm:cxn modelId="{89388D3A-E05F-4218-822C-6E4884CE4178}" type="presOf" srcId="{8550E2AF-D12A-48A9-8BFF-0CF4634C2EBF}" destId="{5B6F6A1F-A1CE-45F8-81B8-13D23C795E1E}" srcOrd="1" destOrd="0" presId="urn:microsoft.com/office/officeart/2005/8/layout/vList4"/>
    <dgm:cxn modelId="{FFCD3F99-00C8-4FAB-A821-A840A447CB65}" type="presOf" srcId="{BD94D5D6-617B-439D-965C-AD177E5E71F2}" destId="{24B01406-54FF-44D3-B1B6-DC01F7646385}" srcOrd="1" destOrd="0" presId="urn:microsoft.com/office/officeart/2005/8/layout/vList4"/>
    <dgm:cxn modelId="{64714E87-EE5E-49EC-9FF0-C36D47E305CF}" type="presOf" srcId="{8F21FEDC-104C-4D71-A843-69BEB89065FC}" destId="{24B01406-54FF-44D3-B1B6-DC01F7646385}" srcOrd="1" destOrd="1" presId="urn:microsoft.com/office/officeart/2005/8/layout/vList4"/>
    <dgm:cxn modelId="{F9A002FC-2743-49A7-9492-365596BE87E1}" srcId="{8550E2AF-D12A-48A9-8BFF-0CF4634C2EBF}" destId="{613B17D7-754C-4E09-A45F-8A6105712360}" srcOrd="0" destOrd="0" parTransId="{85DEFD76-585B-48B6-9FCA-6CDCC74C8EDF}" sibTransId="{50943602-D781-49F6-A69E-186183BE33F5}"/>
    <dgm:cxn modelId="{6A0444FB-2E80-4B39-B4B8-99FE9906DD5E}" type="presOf" srcId="{7F6C624D-DA8E-4515-9A21-33DC10F60504}" destId="{5B6F6A1F-A1CE-45F8-81B8-13D23C795E1E}" srcOrd="1" destOrd="2" presId="urn:microsoft.com/office/officeart/2005/8/layout/vList4"/>
    <dgm:cxn modelId="{648614B5-73E7-4AED-8458-14518FA9DA27}" srcId="{BD94D5D6-617B-439D-965C-AD177E5E71F2}" destId="{8F21FEDC-104C-4D71-A843-69BEB89065FC}" srcOrd="0" destOrd="0" parTransId="{696945B8-272A-4F87-AFAE-54B1850C218A}" sibTransId="{10348133-BA09-4288-8843-332DEB9369DF}"/>
    <dgm:cxn modelId="{C762BDAB-56C0-458C-ACDE-2B2B931982D2}" type="presOf" srcId="{8F21FEDC-104C-4D71-A843-69BEB89065FC}" destId="{3D3BE79E-5882-4E2D-8CB1-F275BB392E3F}" srcOrd="0" destOrd="1" presId="urn:microsoft.com/office/officeart/2005/8/layout/vList4"/>
    <dgm:cxn modelId="{DEB4016A-68AB-456E-9DDE-AE6FD3F272D3}" type="presParOf" srcId="{3D35E9FE-95A9-466B-979B-CD6C1E11CFA3}" destId="{991467F6-4188-4248-874E-013B63BA026E}" srcOrd="0" destOrd="0" presId="urn:microsoft.com/office/officeart/2005/8/layout/vList4"/>
    <dgm:cxn modelId="{A7F02036-0F98-4911-909E-28864ED1C375}" type="presParOf" srcId="{991467F6-4188-4248-874E-013B63BA026E}" destId="{4838C350-6654-4EDD-BB30-6F1C594687F9}" srcOrd="0" destOrd="0" presId="urn:microsoft.com/office/officeart/2005/8/layout/vList4"/>
    <dgm:cxn modelId="{7ACD3385-BFF3-486D-8738-8D15051591CD}" type="presParOf" srcId="{991467F6-4188-4248-874E-013B63BA026E}" destId="{C5DDA839-CA17-468A-B9BE-ABC30E6F3F49}" srcOrd="1" destOrd="0" presId="urn:microsoft.com/office/officeart/2005/8/layout/vList4"/>
    <dgm:cxn modelId="{96F473C4-60B1-45BE-8D69-C7F488CE13D5}" type="presParOf" srcId="{991467F6-4188-4248-874E-013B63BA026E}" destId="{5B6F6A1F-A1CE-45F8-81B8-13D23C795E1E}" srcOrd="2" destOrd="0" presId="urn:microsoft.com/office/officeart/2005/8/layout/vList4"/>
    <dgm:cxn modelId="{5E811261-19AD-4279-BF18-33AC209AC06F}" type="presParOf" srcId="{3D35E9FE-95A9-466B-979B-CD6C1E11CFA3}" destId="{8247708D-38AC-41E0-AF76-3E2AE6D05384}" srcOrd="1" destOrd="0" presId="urn:microsoft.com/office/officeart/2005/8/layout/vList4"/>
    <dgm:cxn modelId="{8AF0DFCB-52C0-47BE-A021-B4214B1DDB0E}" type="presParOf" srcId="{3D35E9FE-95A9-466B-979B-CD6C1E11CFA3}" destId="{235404EA-1860-4CBF-8D9A-7FAF63A466C9}" srcOrd="2" destOrd="0" presId="urn:microsoft.com/office/officeart/2005/8/layout/vList4"/>
    <dgm:cxn modelId="{0CEACE9B-29C0-474B-99B1-04950C2D2621}" type="presParOf" srcId="{235404EA-1860-4CBF-8D9A-7FAF63A466C9}" destId="{1E3A355B-8736-4449-AAE2-A51FBA4A9775}" srcOrd="0" destOrd="0" presId="urn:microsoft.com/office/officeart/2005/8/layout/vList4"/>
    <dgm:cxn modelId="{F6041DBE-4181-4852-948B-97B8DAD0BE15}" type="presParOf" srcId="{235404EA-1860-4CBF-8D9A-7FAF63A466C9}" destId="{24517785-7C0A-41A4-9C98-AE3A1FA8630C}" srcOrd="1" destOrd="0" presId="urn:microsoft.com/office/officeart/2005/8/layout/vList4"/>
    <dgm:cxn modelId="{5AAACC39-1012-44AD-A1AD-CCF52A11EF3B}" type="presParOf" srcId="{235404EA-1860-4CBF-8D9A-7FAF63A466C9}" destId="{229F35AB-B9A6-421A-A88A-5DD3A4138F52}" srcOrd="2" destOrd="0" presId="urn:microsoft.com/office/officeart/2005/8/layout/vList4"/>
    <dgm:cxn modelId="{0BA7D21F-8F27-46DB-AB7C-0E7C702DF20F}" type="presParOf" srcId="{3D35E9FE-95A9-466B-979B-CD6C1E11CFA3}" destId="{8A57C620-B41B-42C6-B5E4-3F21CD0E2297}" srcOrd="3" destOrd="0" presId="urn:microsoft.com/office/officeart/2005/8/layout/vList4"/>
    <dgm:cxn modelId="{1937DE43-547F-44D9-AE1B-74BB679D31E7}" type="presParOf" srcId="{3D35E9FE-95A9-466B-979B-CD6C1E11CFA3}" destId="{62140216-6C0B-4ACD-BBBC-77E7002962B1}" srcOrd="4" destOrd="0" presId="urn:microsoft.com/office/officeart/2005/8/layout/vList4"/>
    <dgm:cxn modelId="{6C7D4A07-8479-42F2-BDDB-8F045C8C7D99}" type="presParOf" srcId="{62140216-6C0B-4ACD-BBBC-77E7002962B1}" destId="{3D3BE79E-5882-4E2D-8CB1-F275BB392E3F}" srcOrd="0" destOrd="0" presId="urn:microsoft.com/office/officeart/2005/8/layout/vList4"/>
    <dgm:cxn modelId="{EC4ABEB6-52D2-4EE7-AB95-E7F7A34D85F0}" type="presParOf" srcId="{62140216-6C0B-4ACD-BBBC-77E7002962B1}" destId="{29BBC8A3-28B7-46E8-963B-72BF0C9209A8}" srcOrd="1" destOrd="0" presId="urn:microsoft.com/office/officeart/2005/8/layout/vList4"/>
    <dgm:cxn modelId="{1B2F192D-BC54-42FC-A2AE-84EE1BD29751}" type="presParOf" srcId="{62140216-6C0B-4ACD-BBBC-77E7002962B1}" destId="{24B01406-54FF-44D3-B1B6-DC01F764638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020ECC-95E6-4B8D-809F-0102DC78CFC9}">
      <dgm:prSet phldrT="[besedilo]" custT="1"/>
      <dgm:spPr>
        <a:solidFill>
          <a:srgbClr val="CC66FF"/>
        </a:solidFill>
      </dgm:spPr>
      <dgm:t>
        <a:bodyPr/>
        <a:lstStyle/>
        <a:p>
          <a:r>
            <a:rPr lang="sl-SI" sz="2700" dirty="0" smtClean="0"/>
            <a:t>        </a:t>
          </a:r>
          <a:r>
            <a:rPr lang="sl-SI" sz="2400" b="1" dirty="0" smtClean="0">
              <a:solidFill>
                <a:srgbClr val="7030A0"/>
              </a:solidFill>
            </a:rPr>
            <a:t>SREDSTVA DONATORJEV</a:t>
          </a:r>
          <a:endParaRPr lang="sl-SI" sz="2400" b="1" dirty="0">
            <a:solidFill>
              <a:srgbClr val="7030A0"/>
            </a:solidFill>
          </a:endParaRPr>
        </a:p>
      </dgm:t>
    </dgm:pt>
    <dgm:pt modelId="{002390E0-F2DA-4092-87BA-E3C6DF9182D1}" type="parTrans" cxnId="{7C75CB00-8504-44AF-A12C-8644AF0D6BF2}">
      <dgm:prSet/>
      <dgm:spPr/>
      <dgm:t>
        <a:bodyPr/>
        <a:lstStyle/>
        <a:p>
          <a:endParaRPr lang="sl-SI"/>
        </a:p>
      </dgm:t>
    </dgm:pt>
    <dgm:pt modelId="{91386668-F46F-4D78-AF75-ADD74AEA47CC}" type="sibTrans" cxnId="{7C75CB00-8504-44AF-A12C-8644AF0D6BF2}">
      <dgm:prSet/>
      <dgm:spPr/>
      <dgm:t>
        <a:bodyPr/>
        <a:lstStyle/>
        <a:p>
          <a:endParaRPr lang="sl-SI"/>
        </a:p>
      </dgm:t>
    </dgm:pt>
    <dgm:pt modelId="{8550E2AF-D12A-48A9-8BFF-0CF4634C2EBF}">
      <dgm:prSet phldrT="[besedilo]" custT="1"/>
      <dgm:spPr>
        <a:solidFill>
          <a:srgbClr val="CC66FF"/>
        </a:solidFill>
      </dgm:spPr>
      <dgm:t>
        <a:bodyPr/>
        <a:lstStyle/>
        <a:p>
          <a:r>
            <a:rPr lang="sl-SI" sz="2700" dirty="0" smtClean="0"/>
            <a:t>        </a:t>
          </a:r>
          <a:r>
            <a:rPr lang="sl-SI" sz="2400" b="1" dirty="0" smtClean="0">
              <a:solidFill>
                <a:srgbClr val="7030A0"/>
              </a:solidFill>
            </a:rPr>
            <a:t>LASTNA SREDSTVA</a:t>
          </a:r>
        </a:p>
        <a:p>
          <a:r>
            <a:rPr lang="sl-SI" sz="1800" dirty="0" smtClean="0"/>
            <a:t>        </a:t>
          </a:r>
          <a:r>
            <a:rPr lang="sl-SI" sz="2000" dirty="0" smtClean="0"/>
            <a:t>oprema v vrednosti: </a:t>
          </a:r>
          <a:r>
            <a:rPr lang="sl-SI" sz="2000" dirty="0" smtClean="0"/>
            <a:t>13.779,74 </a:t>
          </a:r>
          <a:r>
            <a:rPr lang="sl-SI" sz="2000" dirty="0" smtClean="0"/>
            <a:t>€</a:t>
          </a:r>
        </a:p>
        <a:p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A9F18EA4-F013-4F07-88D5-F3623FD00334}">
      <dgm:prSet phldrT="[besedilo]" custT="1"/>
      <dgm:spPr>
        <a:solidFill>
          <a:srgbClr val="CC66FF"/>
        </a:solidFill>
      </dgm:spPr>
      <dgm:t>
        <a:bodyPr/>
        <a:lstStyle/>
        <a:p>
          <a:r>
            <a:rPr lang="sl-SI" sz="1800" dirty="0" smtClean="0"/>
            <a:t>    </a:t>
          </a:r>
          <a:r>
            <a:rPr lang="sl-SI" sz="2000" dirty="0" smtClean="0"/>
            <a:t>iz sredstev za šolski sklad</a:t>
          </a:r>
          <a:r>
            <a:rPr lang="sl-SI" sz="2000" baseline="0" dirty="0" smtClean="0"/>
            <a:t>: </a:t>
          </a:r>
          <a:r>
            <a:rPr lang="sl-SI" sz="2000" baseline="0" dirty="0" smtClean="0"/>
            <a:t>1.606,77 €</a:t>
          </a:r>
          <a:endParaRPr lang="sl-SI" sz="2000" baseline="0" dirty="0"/>
        </a:p>
      </dgm:t>
    </dgm:pt>
    <dgm:pt modelId="{59EBD5B4-A265-4B93-AB81-0E3593E7C8BD}" type="sibTrans" cxnId="{D032828A-8546-4AF8-9A96-6E5750905414}">
      <dgm:prSet/>
      <dgm:spPr/>
      <dgm:t>
        <a:bodyPr/>
        <a:lstStyle/>
        <a:p>
          <a:endParaRPr lang="sl-SI"/>
        </a:p>
      </dgm:t>
    </dgm:pt>
    <dgm:pt modelId="{64EB21E6-15EB-44D2-B5A8-F5623F7CDD75}" type="parTrans" cxnId="{D032828A-8546-4AF8-9A96-6E5750905414}">
      <dgm:prSet/>
      <dgm:spPr/>
      <dgm:t>
        <a:bodyPr/>
        <a:lstStyle/>
        <a:p>
          <a:endParaRPr lang="sl-SI"/>
        </a:p>
      </dgm:t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991467F6-4188-4248-874E-013B63BA026E}" type="pres">
      <dgm:prSet presAssocID="{8550E2AF-D12A-48A9-8BFF-0CF4634C2EBF}" presName="comp" presStyleCnt="0"/>
      <dgm:spPr/>
      <dgm:t>
        <a:bodyPr/>
        <a:lstStyle/>
        <a:p>
          <a:endParaRPr lang="sl-SI"/>
        </a:p>
      </dgm:t>
    </dgm:pt>
    <dgm:pt modelId="{4838C350-6654-4EDD-BB30-6F1C594687F9}" type="pres">
      <dgm:prSet presAssocID="{8550E2AF-D12A-48A9-8BFF-0CF4634C2EBF}" presName="box" presStyleLbl="node1" presStyleIdx="0" presStyleCnt="2" custScaleX="91000" custScaleY="43065" custLinFactNeighborX="-17883" custLinFactNeighborY="-32202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2" custScaleX="121112" custScaleY="3445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sl-SI"/>
        </a:p>
      </dgm:t>
    </dgm:pt>
    <dgm:pt modelId="{5B6F6A1F-A1CE-45F8-81B8-13D23C795E1E}" type="pres">
      <dgm:prSet presAssocID="{8550E2AF-D12A-48A9-8BFF-0CF4634C2EBF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247708D-38AC-41E0-AF76-3E2AE6D05384}" type="pres">
      <dgm:prSet presAssocID="{AEEDCF9A-6CF1-42BA-8AB1-A152AC36A592}" presName="spacer" presStyleCnt="0"/>
      <dgm:spPr/>
      <dgm:t>
        <a:bodyPr/>
        <a:lstStyle/>
        <a:p>
          <a:endParaRPr lang="sl-SI"/>
        </a:p>
      </dgm:t>
    </dgm:pt>
    <dgm:pt modelId="{235404EA-1860-4CBF-8D9A-7FAF63A466C9}" type="pres">
      <dgm:prSet presAssocID="{B9020ECC-95E6-4B8D-809F-0102DC78CFC9}" presName="comp" presStyleCnt="0"/>
      <dgm:spPr/>
      <dgm:t>
        <a:bodyPr/>
        <a:lstStyle/>
        <a:p>
          <a:endParaRPr lang="sl-SI"/>
        </a:p>
      </dgm:t>
    </dgm:pt>
    <dgm:pt modelId="{1E3A355B-8736-4449-AAE2-A51FBA4A9775}" type="pres">
      <dgm:prSet presAssocID="{B9020ECC-95E6-4B8D-809F-0102DC78CFC9}" presName="box" presStyleLbl="node1" presStyleIdx="1" presStyleCnt="2" custScaleX="91090" custScaleY="41119" custLinFactNeighborX="-4455" custLinFactNeighborY="-94"/>
      <dgm:spPr/>
      <dgm:t>
        <a:bodyPr/>
        <a:lstStyle/>
        <a:p>
          <a:endParaRPr lang="sl-SI"/>
        </a:p>
      </dgm:t>
    </dgm:pt>
    <dgm:pt modelId="{24517785-7C0A-41A4-9C98-AE3A1FA8630C}" type="pres">
      <dgm:prSet presAssocID="{B9020ECC-95E6-4B8D-809F-0102DC78CFC9}" presName="img" presStyleLbl="fgImgPlace1" presStyleIdx="1" presStyleCnt="2" custFlipVert="1" custFlipHor="1" custScaleX="71406" custScaleY="26261" custLinFactNeighborX="-2739" custLinFactNeighborY="698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sl-SI"/>
        </a:p>
      </dgm:t>
    </dgm:pt>
    <dgm:pt modelId="{229F35AB-B9A6-421A-A88A-5DD3A4138F52}" type="pres">
      <dgm:prSet presAssocID="{B9020ECC-95E6-4B8D-809F-0102DC78CFC9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0BA279BC-BAF0-4DA1-8C37-8D001A78A227}" type="presOf" srcId="{B9020ECC-95E6-4B8D-809F-0102DC78CFC9}" destId="{1E3A355B-8736-4449-AAE2-A51FBA4A9775}" srcOrd="0" destOrd="0" presId="urn:microsoft.com/office/officeart/2005/8/layout/vList4"/>
    <dgm:cxn modelId="{A7EE4507-767F-426F-B792-19DA9B27D4B8}" type="presOf" srcId="{8550E2AF-D12A-48A9-8BFF-0CF4634C2EBF}" destId="{4838C350-6654-4EDD-BB30-6F1C594687F9}" srcOrd="0" destOrd="0" presId="urn:microsoft.com/office/officeart/2005/8/layout/vList4"/>
    <dgm:cxn modelId="{AAB8CBDA-96CB-4146-861C-7FB0BFEBD7BB}" type="presOf" srcId="{85B993D5-0A3C-4122-B8AC-5F1214E8C457}" destId="{3D35E9FE-95A9-466B-979B-CD6C1E11CFA3}" srcOrd="0" destOrd="0" presId="urn:microsoft.com/office/officeart/2005/8/layout/vList4"/>
    <dgm:cxn modelId="{7BF7B447-F3F0-4356-B808-25B066D2F080}" type="presOf" srcId="{B9020ECC-95E6-4B8D-809F-0102DC78CFC9}" destId="{229F35AB-B9A6-421A-A88A-5DD3A4138F52}" srcOrd="1" destOrd="0" presId="urn:microsoft.com/office/officeart/2005/8/layout/vList4"/>
    <dgm:cxn modelId="{263315ED-D99A-46F0-96B3-EE44572FCA02}" type="presOf" srcId="{8550E2AF-D12A-48A9-8BFF-0CF4634C2EBF}" destId="{5B6F6A1F-A1CE-45F8-81B8-13D23C795E1E}" srcOrd="1" destOrd="0" presId="urn:microsoft.com/office/officeart/2005/8/layout/vList4"/>
    <dgm:cxn modelId="{D032828A-8546-4AF8-9A96-6E5750905414}" srcId="{B9020ECC-95E6-4B8D-809F-0102DC78CFC9}" destId="{A9F18EA4-F013-4F07-88D5-F3623FD00334}" srcOrd="0" destOrd="0" parTransId="{64EB21E6-15EB-44D2-B5A8-F5623F7CDD75}" sibTransId="{59EBD5B4-A265-4B93-AB81-0E3593E7C8BD}"/>
    <dgm:cxn modelId="{863C6E3C-6D97-44F7-A05D-2EFF91DB8CE8}" type="presOf" srcId="{A9F18EA4-F013-4F07-88D5-F3623FD00334}" destId="{229F35AB-B9A6-421A-A88A-5DD3A4138F52}" srcOrd="1" destOrd="1" presId="urn:microsoft.com/office/officeart/2005/8/layout/vList4"/>
    <dgm:cxn modelId="{7C75CB00-8504-44AF-A12C-8644AF0D6BF2}" srcId="{85B993D5-0A3C-4122-B8AC-5F1214E8C457}" destId="{B9020ECC-95E6-4B8D-809F-0102DC78CFC9}" srcOrd="1" destOrd="0" parTransId="{002390E0-F2DA-4092-87BA-E3C6DF9182D1}" sibTransId="{91386668-F46F-4D78-AF75-ADD74AEA47CC}"/>
    <dgm:cxn modelId="{AC6D70C8-4545-4B9A-AEDF-B5DC9BCEE011}" type="presOf" srcId="{A9F18EA4-F013-4F07-88D5-F3623FD00334}" destId="{1E3A355B-8736-4449-AAE2-A51FBA4A9775}" srcOrd="0" destOrd="1" presId="urn:microsoft.com/office/officeart/2005/8/layout/vList4"/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E36F784A-B1E5-4529-817E-1295ED525212}" type="presParOf" srcId="{3D35E9FE-95A9-466B-979B-CD6C1E11CFA3}" destId="{991467F6-4188-4248-874E-013B63BA026E}" srcOrd="0" destOrd="0" presId="urn:microsoft.com/office/officeart/2005/8/layout/vList4"/>
    <dgm:cxn modelId="{2C42672F-F778-4FB4-9C99-C0E453085D13}" type="presParOf" srcId="{991467F6-4188-4248-874E-013B63BA026E}" destId="{4838C350-6654-4EDD-BB30-6F1C594687F9}" srcOrd="0" destOrd="0" presId="urn:microsoft.com/office/officeart/2005/8/layout/vList4"/>
    <dgm:cxn modelId="{FB83C92B-04E0-40B4-BDB1-D113DB48A15F}" type="presParOf" srcId="{991467F6-4188-4248-874E-013B63BA026E}" destId="{C5DDA839-CA17-468A-B9BE-ABC30E6F3F49}" srcOrd="1" destOrd="0" presId="urn:microsoft.com/office/officeart/2005/8/layout/vList4"/>
    <dgm:cxn modelId="{D18C5D14-2A7B-4D6A-936A-BB00564ADADB}" type="presParOf" srcId="{991467F6-4188-4248-874E-013B63BA026E}" destId="{5B6F6A1F-A1CE-45F8-81B8-13D23C795E1E}" srcOrd="2" destOrd="0" presId="urn:microsoft.com/office/officeart/2005/8/layout/vList4"/>
    <dgm:cxn modelId="{2C7BC143-690A-46DE-868F-F8A58D25C3FC}" type="presParOf" srcId="{3D35E9FE-95A9-466B-979B-CD6C1E11CFA3}" destId="{8247708D-38AC-41E0-AF76-3E2AE6D05384}" srcOrd="1" destOrd="0" presId="urn:microsoft.com/office/officeart/2005/8/layout/vList4"/>
    <dgm:cxn modelId="{0CCA330E-55E7-439C-AD07-14B88845E3BE}" type="presParOf" srcId="{3D35E9FE-95A9-466B-979B-CD6C1E11CFA3}" destId="{235404EA-1860-4CBF-8D9A-7FAF63A466C9}" srcOrd="2" destOrd="0" presId="urn:microsoft.com/office/officeart/2005/8/layout/vList4"/>
    <dgm:cxn modelId="{24D90543-CCEF-4368-96E0-C0E7594F7EDF}" type="presParOf" srcId="{235404EA-1860-4CBF-8D9A-7FAF63A466C9}" destId="{1E3A355B-8736-4449-AAE2-A51FBA4A9775}" srcOrd="0" destOrd="0" presId="urn:microsoft.com/office/officeart/2005/8/layout/vList4"/>
    <dgm:cxn modelId="{4C86491C-CB00-4631-8668-DCC754C65B08}" type="presParOf" srcId="{235404EA-1860-4CBF-8D9A-7FAF63A466C9}" destId="{24517785-7C0A-41A4-9C98-AE3A1FA8630C}" srcOrd="1" destOrd="0" presId="urn:microsoft.com/office/officeart/2005/8/layout/vList4"/>
    <dgm:cxn modelId="{14DA4F4A-966E-4990-9844-138A65F81D42}" type="presParOf" srcId="{235404EA-1860-4CBF-8D9A-7FAF63A466C9}" destId="{229F35AB-B9A6-421A-A88A-5DD3A4138F52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38C350-6654-4EDD-BB30-6F1C594687F9}">
      <dsp:nvSpPr>
        <dsp:cNvPr id="0" name=""/>
        <dsp:cNvSpPr/>
      </dsp:nvSpPr>
      <dsp:spPr>
        <a:xfrm>
          <a:off x="137497" y="0"/>
          <a:ext cx="7074581" cy="2703962"/>
        </a:xfrm>
        <a:prstGeom prst="roundRect">
          <a:avLst>
            <a:gd name="adj" fmla="val 10000"/>
          </a:avLst>
        </a:prstGeom>
        <a:solidFill>
          <a:srgbClr val="CC66FF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700" kern="1200" dirty="0" smtClean="0"/>
            <a:t> </a:t>
          </a:r>
          <a:r>
            <a:rPr lang="sl-SI" sz="2400" b="1" kern="1200" dirty="0" smtClean="0">
              <a:solidFill>
                <a:srgbClr val="7030A0"/>
              </a:solidFill>
            </a:rPr>
            <a:t>MINISTRSTVO </a:t>
          </a:r>
          <a:r>
            <a:rPr lang="sl-SI" sz="2400" b="1" kern="1200" dirty="0" smtClean="0">
              <a:solidFill>
                <a:srgbClr val="7030A0"/>
              </a:solidFill>
            </a:rPr>
            <a:t>ZA ŠOLSTVO </a:t>
          </a:r>
          <a:r>
            <a:rPr lang="sl-SI" sz="2400" b="1" kern="1200" dirty="0" smtClean="0">
              <a:solidFill>
                <a:srgbClr val="7030A0"/>
              </a:solidFill>
            </a:rPr>
            <a:t>               		IN ŠPORT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2400" kern="1200" dirty="0">
            <a:solidFill>
              <a:schemeClr val="accent2">
                <a:lumMod val="75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Sredstva MŠŠ:  9.670,88 €</a:t>
          </a:r>
          <a:endParaRPr lang="sl-SI" sz="18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kern="1200" dirty="0" smtClean="0"/>
            <a:t>Sofinanciranje MŠŠ za računalnike  (javni razpis) in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kern="1200" dirty="0" smtClean="0"/>
            <a:t>računalniški program  5.002,02 €</a:t>
          </a:r>
          <a:endParaRPr lang="sl-SI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l-SI" sz="1800" kern="1200" dirty="0"/>
        </a:p>
      </dsp:txBody>
      <dsp:txXfrm>
        <a:off x="1776749" y="0"/>
        <a:ext cx="5435328" cy="2703962"/>
      </dsp:txXfrm>
    </dsp:sp>
    <dsp:sp modelId="{C5DDA839-CA17-468A-B9BE-ABC30E6F3F49}">
      <dsp:nvSpPr>
        <dsp:cNvPr id="0" name=""/>
        <dsp:cNvSpPr/>
      </dsp:nvSpPr>
      <dsp:spPr>
        <a:xfrm flipV="1">
          <a:off x="451132" y="152465"/>
          <a:ext cx="1865284" cy="102448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A355B-8736-4449-AAE2-A51FBA4A9775}">
      <dsp:nvSpPr>
        <dsp:cNvPr id="0" name=""/>
        <dsp:cNvSpPr/>
      </dsp:nvSpPr>
      <dsp:spPr>
        <a:xfrm>
          <a:off x="144031" y="2880312"/>
          <a:ext cx="7057331" cy="1046576"/>
        </a:xfrm>
        <a:prstGeom prst="roundRect">
          <a:avLst>
            <a:gd name="adj" fmla="val 10000"/>
          </a:avLst>
        </a:prstGeom>
        <a:solidFill>
          <a:srgbClr val="CC66FF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b="1" kern="1200" dirty="0" smtClean="0">
              <a:solidFill>
                <a:srgbClr val="7030A0"/>
              </a:solidFill>
            </a:rPr>
            <a:t>OBČINA IVANČNA GORICA</a:t>
          </a:r>
          <a:endParaRPr lang="sl-SI" sz="2400" b="1" kern="1200" dirty="0">
            <a:solidFill>
              <a:srgbClr val="7030A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 </a:t>
          </a:r>
          <a:r>
            <a:rPr lang="sl-SI" sz="1800" kern="1200" baseline="0" dirty="0" smtClean="0"/>
            <a:t>Sredstva za nadomestitev iztrošene opreme:  </a:t>
          </a:r>
          <a:r>
            <a:rPr lang="sl-SI" sz="1800" kern="1200" baseline="0" dirty="0" smtClean="0"/>
            <a:t>15.072,00 </a:t>
          </a:r>
          <a:r>
            <a:rPr lang="sl-SI" sz="1800" kern="1200" baseline="0" dirty="0" smtClean="0"/>
            <a:t>€</a:t>
          </a:r>
          <a:endParaRPr lang="sl-SI" sz="1800" kern="1200" baseline="0" dirty="0"/>
        </a:p>
      </dsp:txBody>
      <dsp:txXfrm>
        <a:off x="1779287" y="2880312"/>
        <a:ext cx="5422075" cy="1046576"/>
      </dsp:txXfrm>
    </dsp:sp>
    <dsp:sp modelId="{24517785-7C0A-41A4-9C98-AE3A1FA8630C}">
      <dsp:nvSpPr>
        <dsp:cNvPr id="0" name=""/>
        <dsp:cNvSpPr/>
      </dsp:nvSpPr>
      <dsp:spPr>
        <a:xfrm>
          <a:off x="679897" y="3027733"/>
          <a:ext cx="732982" cy="84438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3BE79E-5882-4E2D-8CB1-F275BB392E3F}">
      <dsp:nvSpPr>
        <dsp:cNvPr id="0" name=""/>
        <dsp:cNvSpPr/>
      </dsp:nvSpPr>
      <dsp:spPr>
        <a:xfrm>
          <a:off x="143993" y="4151307"/>
          <a:ext cx="7056796" cy="1020363"/>
        </a:xfrm>
        <a:prstGeom prst="roundRect">
          <a:avLst>
            <a:gd name="adj" fmla="val 10000"/>
          </a:avLst>
        </a:prstGeom>
        <a:solidFill>
          <a:srgbClr val="CC66FF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b="1" kern="1200" dirty="0" smtClean="0">
              <a:solidFill>
                <a:srgbClr val="7030A0"/>
              </a:solidFill>
            </a:rPr>
            <a:t>PRESEŽEK LETA </a:t>
          </a:r>
          <a:r>
            <a:rPr lang="sl-SI" sz="2400" b="1" kern="1200" dirty="0" smtClean="0">
              <a:solidFill>
                <a:srgbClr val="7030A0"/>
              </a:solidFill>
            </a:rPr>
            <a:t>2009</a:t>
          </a:r>
          <a:endParaRPr lang="sl-SI" sz="2400" b="1" kern="1200" dirty="0">
            <a:solidFill>
              <a:srgbClr val="7030A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oprema:  </a:t>
          </a:r>
          <a:r>
            <a:rPr lang="sl-SI" sz="1800" kern="1200" dirty="0" smtClean="0"/>
            <a:t>11.280,13</a:t>
          </a:r>
          <a:endParaRPr lang="sl-SI" sz="1800" kern="1200" dirty="0"/>
        </a:p>
      </dsp:txBody>
      <dsp:txXfrm>
        <a:off x="1779125" y="4151307"/>
        <a:ext cx="5421665" cy="1020363"/>
      </dsp:txXfrm>
    </dsp:sp>
    <dsp:sp modelId="{29BBC8A3-28B7-46E8-963B-72BF0C9209A8}">
      <dsp:nvSpPr>
        <dsp:cNvPr id="0" name=""/>
        <dsp:cNvSpPr/>
      </dsp:nvSpPr>
      <dsp:spPr>
        <a:xfrm>
          <a:off x="529980" y="4309826"/>
          <a:ext cx="691902" cy="80252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38C350-6654-4EDD-BB30-6F1C594687F9}">
      <dsp:nvSpPr>
        <dsp:cNvPr id="0" name=""/>
        <dsp:cNvSpPr/>
      </dsp:nvSpPr>
      <dsp:spPr>
        <a:xfrm>
          <a:off x="0" y="0"/>
          <a:ext cx="7280960" cy="1229389"/>
        </a:xfrm>
        <a:prstGeom prst="roundRect">
          <a:avLst>
            <a:gd name="adj" fmla="val 10000"/>
          </a:avLst>
        </a:prstGeom>
        <a:solidFill>
          <a:srgbClr val="CC66FF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b="1" kern="1200" dirty="0" smtClean="0">
              <a:solidFill>
                <a:srgbClr val="7030A0"/>
              </a:solidFill>
            </a:rPr>
            <a:t>LASTNA SREDSTVA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800" kern="1200" dirty="0" smtClean="0"/>
            <a:t>        </a:t>
          </a:r>
          <a:r>
            <a:rPr lang="sl-SI" sz="2000" kern="1200" dirty="0" smtClean="0"/>
            <a:t>oprema v vrednosti: </a:t>
          </a:r>
          <a:r>
            <a:rPr lang="sl-SI" sz="2000" kern="1200" dirty="0" smtClean="0"/>
            <a:t>13.779,74 </a:t>
          </a:r>
          <a:r>
            <a:rPr lang="sl-SI" sz="2000" kern="1200" dirty="0" smtClean="0"/>
            <a:t>€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24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15972" y="0"/>
        <a:ext cx="5564988" cy="1229389"/>
      </dsp:txXfrm>
    </dsp:sp>
    <dsp:sp modelId="{C5DDA839-CA17-468A-B9BE-ABC30E6F3F49}">
      <dsp:nvSpPr>
        <dsp:cNvPr id="0" name=""/>
        <dsp:cNvSpPr/>
      </dsp:nvSpPr>
      <dsp:spPr>
        <a:xfrm>
          <a:off x="238301" y="221278"/>
          <a:ext cx="1938047" cy="7868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A355B-8736-4449-AAE2-A51FBA4A9775}">
      <dsp:nvSpPr>
        <dsp:cNvPr id="0" name=""/>
        <dsp:cNvSpPr/>
      </dsp:nvSpPr>
      <dsp:spPr>
        <a:xfrm>
          <a:off x="0" y="1512178"/>
          <a:ext cx="7288161" cy="1173836"/>
        </a:xfrm>
        <a:prstGeom prst="roundRect">
          <a:avLst>
            <a:gd name="adj" fmla="val 10000"/>
          </a:avLst>
        </a:prstGeom>
        <a:solidFill>
          <a:srgbClr val="CC66FF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b="1" kern="1200" dirty="0" smtClean="0">
              <a:solidFill>
                <a:srgbClr val="7030A0"/>
              </a:solidFill>
            </a:rPr>
            <a:t>SREDSTVA DONATORJEV</a:t>
          </a:r>
          <a:endParaRPr lang="sl-SI" sz="2400" b="1" kern="1200" dirty="0">
            <a:solidFill>
              <a:srgbClr val="7030A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 </a:t>
          </a:r>
          <a:r>
            <a:rPr lang="sl-SI" sz="2000" kern="1200" dirty="0" smtClean="0"/>
            <a:t>iz sredstev za šolski sklad</a:t>
          </a:r>
          <a:r>
            <a:rPr lang="sl-SI" sz="2000" kern="1200" baseline="0" dirty="0" smtClean="0"/>
            <a:t>: </a:t>
          </a:r>
          <a:r>
            <a:rPr lang="sl-SI" sz="2000" kern="1200" baseline="0" dirty="0" smtClean="0"/>
            <a:t>1.606,77 €</a:t>
          </a:r>
          <a:endParaRPr lang="sl-SI" sz="2000" kern="1200" baseline="0" dirty="0"/>
        </a:p>
      </dsp:txBody>
      <dsp:txXfrm>
        <a:off x="1717669" y="1512178"/>
        <a:ext cx="5570492" cy="1173836"/>
      </dsp:txXfrm>
    </dsp:sp>
    <dsp:sp modelId="{24517785-7C0A-41A4-9C98-AE3A1FA8630C}">
      <dsp:nvSpPr>
        <dsp:cNvPr id="0" name=""/>
        <dsp:cNvSpPr/>
      </dsp:nvSpPr>
      <dsp:spPr>
        <a:xfrm flipH="1" flipV="1">
          <a:off x="470425" y="1961316"/>
          <a:ext cx="1142646" cy="59974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723321AE-550C-4A37-AB50-49D95F435E3A}" type="datetimeFigureOut">
              <a:rPr lang="sl-SI" smtClean="0"/>
              <a:t>14.02.2011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0B041408-3075-40AF-97B1-5DAE2850D432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F512407-6916-4BAD-8E22-F632F45BAEF2}" type="datetimeFigureOut">
              <a:rPr lang="sl-SI" smtClean="0"/>
              <a:t>14.02.2011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EC0088FD-1186-4776-83EB-943B208E61E2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088FD-1186-4776-83EB-943B208E61E2}" type="slidenum">
              <a:rPr lang="sl-SI" smtClean="0"/>
              <a:t>2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aven konek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slov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25" name="Podnaslov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l-SI" smtClean="0"/>
              <a:t>Kliknite, če želite urediti slog podnaslova matrice</a:t>
            </a:r>
            <a:endParaRPr kumimoji="0" lang="en-US"/>
          </a:p>
        </p:txBody>
      </p:sp>
      <p:sp>
        <p:nvSpPr>
          <p:cNvPr id="31" name="Ograda datum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18" name="Ograda noge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29" name="Ograda številke diapozitiv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vsebine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avokotni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0" name="Ograda slik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Ograda naslova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1" name="Ograda besedila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27" name="Ograda datum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14.02.2011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16" name="Ograda številke diapozitiv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jdi.si/multimedia/?previewParam=9XpdAcoBDvtkQVAzYRa1ek2yNwlhprulQWvPPAWNwRY%253D&amp;referer=http%3A%2F%2Fwww.najdi.si%2Fnajdi_slike.jsp%3Fq%3Dzavrovalnica%2Btilia%26hpage%3Dmy%26offset%3D0%26selfld%3D0%26acnum%3D10%26foxsbar%3Dpage&amp;tab=img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2.xml"/><Relationship Id="rId10" Type="http://schemas.openxmlformats.org/officeDocument/2006/relationships/hyperlink" Target="http://www.najdi.si/redirect/image.jsp?redirect=9ycDdCrsex9QlsKpkguvqZiXl8fJ4QE4awA7RhRGbpY%3D&amp;resulturl=Jj5q5os2EO3N1QSAU6aveBlKsNKxitK8%252FhuKbb7fBXuVQf8N6p9dVhhZgdIPTPWH6Lc8NjDu0eH5b5mgoNZwrfXe80jd%252F9dQAVrdM2AjzhE%253D&amp;refurl=Jj5q5os2EO3N1QSAU6aveBlKsNKxitK8%252FhuKbb7fBXvp9a43YFth%252BTNgOOobdIf37W1rpDj8AkI%253D&amp;q=rs+MZZ&amp;contenttype=image%2Fjpeg&amp;o=100&amp;previewParam=A6h8HNpLNol17uPwMUQZDUzoTMZgRmcQ" TargetMode="External"/><Relationship Id="rId4" Type="http://schemas.openxmlformats.org/officeDocument/2006/relationships/diagramLayout" Target="../diagrams/layout2.xml"/><Relationship Id="rId9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686700" cy="500066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>
            <a:normAutofit fontScale="90000"/>
            <a:scene3d>
              <a:camera prst="perspectiveRight"/>
              <a:lightRig rig="threePt" dir="t"/>
            </a:scene3d>
          </a:bodyPr>
          <a:lstStyle/>
          <a:p>
            <a:pPr algn="ctr"/>
            <a:r>
              <a:rPr lang="sl-SI" sz="4000" dirty="0" smtClean="0">
                <a:solidFill>
                  <a:srgbClr val="FF33CC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NAKUP </a:t>
            </a:r>
            <a:r>
              <a:rPr lang="sl-SI" sz="4000" dirty="0" smtClean="0">
                <a:solidFill>
                  <a:srgbClr val="FF33CC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OPREME</a:t>
            </a:r>
            <a:endParaRPr lang="sl-SI" sz="4000" dirty="0">
              <a:solidFill>
                <a:srgbClr val="FF33CC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251520" y="980728"/>
          <a:ext cx="763284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15370" cy="725470"/>
          </a:xfrm>
        </p:spPr>
        <p:txBody>
          <a:bodyPr>
            <a:normAutofit/>
          </a:bodyPr>
          <a:lstStyle/>
          <a:p>
            <a:pPr algn="ctr"/>
            <a:r>
              <a:rPr lang="sl-SI" dirty="0" smtClean="0">
                <a:solidFill>
                  <a:srgbClr val="FF33CC"/>
                </a:solidFill>
              </a:rPr>
              <a:t>NAKUP OPREME</a:t>
            </a:r>
            <a:endParaRPr lang="sl-SI" dirty="0">
              <a:solidFill>
                <a:srgbClr val="FF33CC"/>
              </a:solidFill>
            </a:endParaRPr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395536" y="1268760"/>
          <a:ext cx="8001056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Skupina 14"/>
          <p:cNvGrpSpPr/>
          <p:nvPr/>
        </p:nvGrpSpPr>
        <p:grpSpPr>
          <a:xfrm>
            <a:off x="395536" y="4149080"/>
            <a:ext cx="7864235" cy="1368152"/>
            <a:chOff x="-33602" y="1610674"/>
            <a:chExt cx="7864235" cy="1368152"/>
          </a:xfrm>
        </p:grpSpPr>
        <p:sp>
          <p:nvSpPr>
            <p:cNvPr id="16" name="Zaobljeni pravokotnik 15"/>
            <p:cNvSpPr/>
            <p:nvPr/>
          </p:nvSpPr>
          <p:spPr>
            <a:xfrm>
              <a:off x="-33602" y="1610674"/>
              <a:ext cx="7272808" cy="1224136"/>
            </a:xfrm>
            <a:prstGeom prst="roundRect">
              <a:avLst>
                <a:gd name="adj" fmla="val 10000"/>
              </a:avLst>
            </a:prstGeom>
            <a:solidFill>
              <a:srgbClr val="CC66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Zaobljeni pravokotnik 4"/>
            <p:cNvSpPr/>
            <p:nvPr/>
          </p:nvSpPr>
          <p:spPr>
            <a:xfrm>
              <a:off x="1930180" y="1826698"/>
              <a:ext cx="5900453" cy="11521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t" anchorCtr="0">
              <a:noAutofit/>
            </a:bodyPr>
            <a:lstStyle/>
            <a:p>
              <a:pPr lvl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2700" b="1" kern="1200" dirty="0" smtClean="0">
                  <a:solidFill>
                    <a:srgbClr val="7030A0"/>
                  </a:solidFill>
                </a:rPr>
                <a:t>        </a:t>
              </a:r>
              <a:r>
                <a:rPr lang="sl-SI" sz="2400" b="1" kern="1200" dirty="0" smtClean="0">
                  <a:solidFill>
                    <a:srgbClr val="7030A0"/>
                  </a:solidFill>
                </a:rPr>
                <a:t>SREDSTVA </a:t>
              </a:r>
              <a:r>
                <a:rPr lang="sl-SI" sz="2400" b="1" kern="1200" dirty="0" smtClean="0">
                  <a:solidFill>
                    <a:srgbClr val="7030A0"/>
                  </a:solidFill>
                </a:rPr>
                <a:t>ZAVAROVALNICE</a:t>
              </a:r>
              <a:endParaRPr lang="sl-SI" sz="2400" b="1" kern="1200" dirty="0">
                <a:solidFill>
                  <a:srgbClr val="7030A0"/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sl-SI" sz="1800" kern="1200" dirty="0" smtClean="0"/>
                <a:t>    </a:t>
              </a:r>
              <a:r>
                <a:rPr lang="sl-SI" sz="2000" kern="1200" dirty="0" smtClean="0"/>
                <a:t>iz sredstev za </a:t>
              </a:r>
              <a:r>
                <a:rPr lang="sl-SI" sz="2000" kern="1200" dirty="0" smtClean="0"/>
                <a:t>nakazano odškodnino</a:t>
              </a:r>
              <a:r>
                <a:rPr lang="sl-SI" sz="2000" kern="1200" baseline="0" dirty="0" smtClean="0"/>
                <a:t>: 740,36 € </a:t>
              </a:r>
              <a:endParaRPr lang="sl-SI" sz="2000" kern="1200" baseline="0" dirty="0"/>
            </a:p>
          </p:txBody>
        </p:sp>
      </p:grpSp>
      <p:grpSp>
        <p:nvGrpSpPr>
          <p:cNvPr id="18" name="Skupina 17"/>
          <p:cNvGrpSpPr/>
          <p:nvPr/>
        </p:nvGrpSpPr>
        <p:grpSpPr>
          <a:xfrm>
            <a:off x="395536" y="5517232"/>
            <a:ext cx="7344817" cy="1080120"/>
            <a:chOff x="-33602" y="1682682"/>
            <a:chExt cx="7344817" cy="1080120"/>
          </a:xfrm>
          <a:solidFill>
            <a:srgbClr val="CC66FF"/>
          </a:solidFill>
        </p:grpSpPr>
        <p:sp>
          <p:nvSpPr>
            <p:cNvPr id="19" name="Zaobljeni pravokotnik 18"/>
            <p:cNvSpPr/>
            <p:nvPr/>
          </p:nvSpPr>
          <p:spPr>
            <a:xfrm>
              <a:off x="-33602" y="1682682"/>
              <a:ext cx="7344816" cy="108012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Zaobljeni pravokotnik 4"/>
            <p:cNvSpPr/>
            <p:nvPr/>
          </p:nvSpPr>
          <p:spPr>
            <a:xfrm>
              <a:off x="1910615" y="1682683"/>
              <a:ext cx="5400600" cy="9361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t" anchorCtr="0">
              <a:noAutofit/>
            </a:bodyPr>
            <a:lstStyle/>
            <a:p>
              <a:pPr lvl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2700" kern="1200" dirty="0" smtClean="0"/>
                <a:t>        </a:t>
              </a:r>
              <a:r>
                <a:rPr lang="sl-SI" sz="2400" b="1" kern="1200" dirty="0" smtClean="0">
                  <a:solidFill>
                    <a:srgbClr val="7030A0"/>
                  </a:solidFill>
                </a:rPr>
                <a:t>PODARJENA OPREMA</a:t>
              </a:r>
              <a:endParaRPr lang="sl-SI" sz="2400" b="1" kern="1200" dirty="0">
                <a:solidFill>
                  <a:srgbClr val="7030A0"/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sl-SI" sz="1800" kern="1200" dirty="0" smtClean="0"/>
                <a:t>    </a:t>
              </a:r>
              <a:r>
                <a:rPr lang="sl-SI" dirty="0" smtClean="0"/>
                <a:t>MZZ – podarjeni računalniki (20 kom)</a:t>
              </a:r>
              <a:r>
                <a:rPr lang="sl-SI" sz="2000" kern="1200" baseline="0" dirty="0" smtClean="0"/>
                <a:t>: 5,00 € </a:t>
              </a:r>
              <a:endParaRPr lang="sl-SI" sz="2000" kern="1200" baseline="0" dirty="0"/>
            </a:p>
          </p:txBody>
        </p:sp>
      </p:grpSp>
      <p:pic>
        <p:nvPicPr>
          <p:cNvPr id="3074" name="Picture 2" descr="http://www.najdi.si/multimediaservlet?url=Tod25wCLmE42HQ4a50LccwfHsvciGoqt3ADF14OtK%2F%2F8Kwjqd%2BzGu9rnzzS%2B%2F08v&amp;size=large&amp;locale=sl&amp;contenttype=image%2F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568" y="4509120"/>
            <a:ext cx="1584176" cy="469385"/>
          </a:xfrm>
          <a:prstGeom prst="rect">
            <a:avLst/>
          </a:prstGeom>
          <a:noFill/>
        </p:spPr>
      </p:pic>
      <p:pic>
        <p:nvPicPr>
          <p:cNvPr id="3076" name="Picture 4" descr="RTEmagicC_button-mzz-slo. ... 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4" y="5661248"/>
            <a:ext cx="2033167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azkošno">
  <a:themeElements>
    <a:clrScheme name="Razkošn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isarna – klasično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azkošn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214</TotalTime>
  <Words>97</Words>
  <Application>Microsoft Office PowerPoint</Application>
  <PresentationFormat>Diaprojekcija na zaslonu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</vt:i4>
      </vt:variant>
    </vt:vector>
  </HeadingPairs>
  <TitlesOfParts>
    <vt:vector size="3" baseType="lpstr">
      <vt:lpstr>Razkošno</vt:lpstr>
      <vt:lpstr>NAKUP OPREME</vt:lpstr>
      <vt:lpstr>NAKUP OPREME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31</cp:revision>
  <dcterms:created xsi:type="dcterms:W3CDTF">2008-02-27T14:09:10Z</dcterms:created>
  <dcterms:modified xsi:type="dcterms:W3CDTF">2011-02-14T08:37:04Z</dcterms:modified>
</cp:coreProperties>
</file>